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8" r:id="rId2"/>
    <p:sldId id="257" r:id="rId3"/>
    <p:sldId id="259" r:id="rId4"/>
    <p:sldId id="262" r:id="rId5"/>
    <p:sldId id="256" r:id="rId6"/>
    <p:sldId id="264" r:id="rId7"/>
    <p:sldId id="263" r:id="rId8"/>
    <p:sldId id="265" r:id="rId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162437D-A053-417F-A7DE-CAE1EDDE916E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0656311-12F8-489E-9EA3-7D7C2BF9E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658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099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256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6168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401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449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820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4246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300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329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54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416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91CAA-0AE1-4082-86BC-6EE291440D9C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DB81B-B4A4-4BD0-A56D-DAD7311B6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25647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youtube.com/watch?v=aLLLszBWAhQ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Image result for forgivenes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460375" y="38172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u="sng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Thursday</a:t>
            </a:r>
          </a:p>
        </p:txBody>
      </p:sp>
      <p:pic>
        <p:nvPicPr>
          <p:cNvPr id="5" name="Reconciliation">
            <a:hlinkClick r:id="" action="ppaction://media"/>
            <a:extLst>
              <a:ext uri="{FF2B5EF4-FFF2-40B4-BE49-F238E27FC236}">
                <a16:creationId xmlns:a16="http://schemas.microsoft.com/office/drawing/2014/main" id="{71788283-3F52-4411-8923-B94DA29D13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21959" y="308269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40768"/>
            <a:ext cx="3960440" cy="502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98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218" y="980728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Let us make a thoughtful sign of the cross together. </a:t>
            </a:r>
          </a:p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Today we remember that we can put our trust in God; </a:t>
            </a: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we do not need to be afraid. </a:t>
            </a:r>
          </a:p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Today we will share another psalm. </a:t>
            </a: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Did you know that the psalms were the hymn books of the Jewish people around the time of Jesus? </a:t>
            </a:r>
          </a:p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-16443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u="sng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Gather - Introduction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464152"/>
            <a:ext cx="3328599" cy="23131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61" y="5013176"/>
            <a:ext cx="1296144" cy="16458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026" y="5013175"/>
            <a:ext cx="1296144" cy="164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85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620688"/>
            <a:ext cx="838241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Psalm 55</a:t>
            </a:r>
          </a:p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en-GB" sz="2800" b="1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The response is: I trust in God and I am not afraid. </a:t>
            </a:r>
          </a:p>
          <a:p>
            <a:pPr algn="just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I know that God is on my side. </a:t>
            </a: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I trust in God and I trust God’s word. </a:t>
            </a:r>
          </a:p>
          <a:p>
            <a:pPr algn="ctr"/>
            <a:r>
              <a:rPr lang="en-GB" sz="2800" b="1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I trust in God and I am not afraid. </a:t>
            </a:r>
          </a:p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I will keep the promises I make to you, Lord, </a:t>
            </a: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I will praise you. </a:t>
            </a: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May I walk in your presence all my life. </a:t>
            </a:r>
          </a:p>
          <a:p>
            <a:pPr algn="ctr"/>
            <a:r>
              <a:rPr lang="en-GB" sz="2800" b="1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I trust in God and I am not afraid.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600" y="0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u="sng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Word - Scripture:</a:t>
            </a:r>
          </a:p>
        </p:txBody>
      </p:sp>
      <p:sp>
        <p:nvSpPr>
          <p:cNvPr id="4" name="AutoShape 2" descr="Image result for zacchaeu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142" y="5396537"/>
            <a:ext cx="1443135" cy="14386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018" y="5375640"/>
            <a:ext cx="1464098" cy="145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654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4987" y="1102097"/>
            <a:ext cx="835292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32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Sometimes when we are sad, we turn to God and feel his presence. But sometimes when we are very, very sad, we may feel all alone. </a:t>
            </a:r>
          </a:p>
          <a:p>
            <a:pPr algn="just"/>
            <a:endParaRPr lang="en-GB" sz="32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just"/>
            <a:r>
              <a:rPr lang="en-GB" sz="32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Let’s enjoy a poem together. The poem reminds us that God loves us and never leaves us, even when we are really sad. </a:t>
            </a:r>
          </a:p>
          <a:p>
            <a:pPr algn="just"/>
            <a:endParaRPr lang="en-GB" sz="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just"/>
            <a:r>
              <a:rPr lang="en-GB" dirty="0">
                <a:solidFill>
                  <a:srgbClr val="7030A0"/>
                </a:solidFill>
                <a:latin typeface="Baskerville Old Face" panose="02020602080505020303" pitchFamily="18" charset="0"/>
              </a:rPr>
              <a:t>(Click on the link)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332656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u="sng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Reflection:</a:t>
            </a:r>
          </a:p>
        </p:txBody>
      </p:sp>
      <p:sp>
        <p:nvSpPr>
          <p:cNvPr id="6" name="Rectangle 5"/>
          <p:cNvSpPr/>
          <p:nvPr/>
        </p:nvSpPr>
        <p:spPr>
          <a:xfrm>
            <a:off x="464987" y="5193285"/>
            <a:ext cx="3960440" cy="307777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hlinkClick r:id="rId2"/>
              </a:rPr>
              <a:t>https://www.youtube.com/watch?v=aLLLszBWAhQ</a:t>
            </a:r>
            <a:endParaRPr lang="en-GB" sz="14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316" y="4384599"/>
            <a:ext cx="3328599" cy="231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76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468560" y="0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u="sng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Response:</a:t>
            </a:r>
          </a:p>
          <a:p>
            <a:pPr algn="ctr"/>
            <a:endParaRPr lang="en-GB" sz="3600" dirty="0">
              <a:solidFill>
                <a:schemeClr val="tx1">
                  <a:lumMod val="50000"/>
                </a:schemeClr>
              </a:solidFill>
              <a:latin typeface="Lucida Handwriting" panose="03010101010101010101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2396" y="671452"/>
            <a:ext cx="878059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Let’s talk to God now in our own hearts and in the silence, we listen. </a:t>
            </a:r>
          </a:p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You may be thanking God for helping you. </a:t>
            </a: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You may be asking for help to be strong. </a:t>
            </a: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This is your time to speak with God. </a:t>
            </a:r>
          </a:p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algn="ctr"/>
            <a:endParaRPr lang="en-GB" sz="2800" dirty="0">
              <a:solidFill>
                <a:schemeClr val="tx1">
                  <a:lumMod val="50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73013" y="4149080"/>
            <a:ext cx="53852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Let’s join together and pray the  Glory Be (next page). </a:t>
            </a:r>
          </a:p>
          <a:p>
            <a:pPr algn="ctr"/>
            <a:r>
              <a:rPr lang="en-GB" sz="28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207" y="5267885"/>
            <a:ext cx="2780869" cy="156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885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68627"/>
            <a:ext cx="5184576" cy="672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58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332656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u="sng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Going Forth:</a:t>
            </a:r>
          </a:p>
        </p:txBody>
      </p:sp>
      <p:sp>
        <p:nvSpPr>
          <p:cNvPr id="4" name="AutoShape 2" descr="Image result for zacchaeu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115616" y="1040412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As we finish our Collective Worship this afternoon, let us remember that God is always there for us, especially when times are really tough. </a:t>
            </a:r>
          </a:p>
          <a:p>
            <a:pPr algn="ctr"/>
            <a:r>
              <a:rPr lang="en-GB" sz="32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 </a:t>
            </a:r>
          </a:p>
          <a:p>
            <a:pPr algn="ctr"/>
            <a:r>
              <a:rPr lang="en-GB" sz="3200" dirty="0">
                <a:solidFill>
                  <a:schemeClr val="tx1">
                    <a:lumMod val="50000"/>
                  </a:schemeClr>
                </a:solidFill>
                <a:latin typeface="Baskerville Old Face" panose="02020602080505020303" pitchFamily="18" charset="0"/>
              </a:rPr>
              <a:t>Let us say our home time prayer together.  </a:t>
            </a:r>
          </a:p>
        </p:txBody>
      </p:sp>
      <p:sp>
        <p:nvSpPr>
          <p:cNvPr id="5" name="Rectangle 4"/>
          <p:cNvSpPr/>
          <p:nvPr/>
        </p:nvSpPr>
        <p:spPr>
          <a:xfrm>
            <a:off x="1115616" y="6021288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chemeClr val="tx1">
                    <a:lumMod val="95000"/>
                  </a:schemeClr>
                </a:solidFill>
                <a:latin typeface="Baskerville Old Face" panose="02020602080505020303" pitchFamily="18" charset="0"/>
              </a:rPr>
              <a:t>In the name of the Father, and of the Son, and of the Holy Spirit. Amen.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152381"/>
            <a:ext cx="3707904" cy="257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803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Image result for forgivenes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40768"/>
            <a:ext cx="3960440" cy="502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40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336</Words>
  <Application>Microsoft Office PowerPoint</Application>
  <PresentationFormat>On-screen Show (4:3)</PresentationFormat>
  <Paragraphs>45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Baskerville Old Face</vt:lpstr>
      <vt:lpstr>Calibri</vt:lpstr>
      <vt:lpstr>Lucida Handwriting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 Proctor</dc:creator>
  <cp:lastModifiedBy>J.Botham</cp:lastModifiedBy>
  <cp:revision>70</cp:revision>
  <cp:lastPrinted>2017-03-28T08:37:47Z</cp:lastPrinted>
  <dcterms:created xsi:type="dcterms:W3CDTF">2015-03-21T15:33:20Z</dcterms:created>
  <dcterms:modified xsi:type="dcterms:W3CDTF">2020-01-10T10:13:21Z</dcterms:modified>
</cp:coreProperties>
</file>