
<file path=[Content_Types].xml><?xml version="1.0" encoding="utf-8"?>
<Types xmlns="http://schemas.openxmlformats.org/package/2006/content-types">
  <Default Extension="mp3" ContentType="audio/mpeg"/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8" r:id="rId2"/>
    <p:sldId id="257" r:id="rId3"/>
    <p:sldId id="259" r:id="rId4"/>
    <p:sldId id="262" r:id="rId5"/>
    <p:sldId id="256" r:id="rId6"/>
    <p:sldId id="261" r:id="rId7"/>
    <p:sldId id="263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162437D-A053-417F-A7DE-CAE1EDDE916E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0656311-12F8-489E-9EA3-7D7C2BF9E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58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099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25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168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40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20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24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0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29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54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1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91CAA-0AE1-4082-86BC-6EE291440D9C}" type="datetimeFigureOut">
              <a:rPr lang="en-GB" smtClean="0"/>
              <a:t>10/01/2020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DB81B-B4A4-4BD0-A56D-DAD7311B6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5647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Image result for forgivene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60375" y="38172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u="sng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Monday</a:t>
            </a:r>
          </a:p>
        </p:txBody>
      </p:sp>
      <p:pic>
        <p:nvPicPr>
          <p:cNvPr id="5" name="Be Still for the Presence">
            <a:hlinkClick r:id="" action="ppaction://media"/>
            <a:extLst>
              <a:ext uri="{FF2B5EF4-FFF2-40B4-BE49-F238E27FC236}">
                <a16:creationId xmlns:a16="http://schemas.microsoft.com/office/drawing/2014/main" id="{166AB56A-1301-476B-ACC9-F03FC5E75E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56376" y="198013"/>
            <a:ext cx="609600" cy="60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908720"/>
            <a:ext cx="3960440" cy="502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8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218" y="980728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Let us make a thoughtful sign of the cross together. </a:t>
            </a: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The theme of our Collective Worship this week is: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God helps us to choose the right things. </a:t>
            </a: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Welcome, children, to the second week of Ordinary Time. 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The Word of God is alive and active in all of us. </a:t>
            </a: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-16443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u="sng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Gather - Introduction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531" y="4149080"/>
            <a:ext cx="1838325" cy="2486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8814"/>
            <a:ext cx="1584176" cy="20116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700" y="4623453"/>
            <a:ext cx="1584176" cy="201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8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6505" y="729963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 reading from the holy Gospel according to St. Mark: (2:18-22) </a:t>
            </a:r>
          </a:p>
          <a:p>
            <a:pPr algn="ctr"/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Some people asked Jesus, ‘Why do your followers not fast like other people do?’</a:t>
            </a:r>
          </a:p>
          <a:p>
            <a:pPr algn="ctr"/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Jesus replied, ‘They are happy because I am with them. If I have to go away, then they will be sad and they will fast.’</a:t>
            </a:r>
          </a:p>
          <a:p>
            <a:pPr algn="ctr"/>
            <a:endParaRPr lang="en-GB" sz="32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The Gospel of the Lord. .</a:t>
            </a:r>
          </a:p>
          <a:p>
            <a:pPr algn="ctr"/>
            <a:r>
              <a:rPr lang="en-GB" sz="3200" b="1" i="1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All: Praise to you, Lord Jesus Christ.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5067" y="-6267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u="sng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Word - Scripture:</a:t>
            </a:r>
          </a:p>
        </p:txBody>
      </p:sp>
      <p:sp>
        <p:nvSpPr>
          <p:cNvPr id="4" name="AutoShape 2" descr="Image result for zacchae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142" y="5396537"/>
            <a:ext cx="1443135" cy="1438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018" y="5375640"/>
            <a:ext cx="1464098" cy="145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54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987" y="1102097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Today, Jesus tells people that they must think about why they are doing things and not just do them without thinking. </a:t>
            </a:r>
          </a:p>
          <a:p>
            <a:pPr algn="just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Sometimes we follow routines and we say and do things without really trying to understand why we do them or what they mean. </a:t>
            </a:r>
          </a:p>
          <a:p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32656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u="sng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Reflection:</a:t>
            </a:r>
          </a:p>
        </p:txBody>
      </p:sp>
      <p:sp>
        <p:nvSpPr>
          <p:cNvPr id="6" name="Rectangle 5"/>
          <p:cNvSpPr/>
          <p:nvPr/>
        </p:nvSpPr>
        <p:spPr>
          <a:xfrm>
            <a:off x="681011" y="4472400"/>
            <a:ext cx="3960440" cy="224676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Let’s say the Our Father together and really think about the words that we are saying and what they really mean. (Next page)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640763"/>
            <a:ext cx="2276369" cy="307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7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68560" y="0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Response:</a:t>
            </a:r>
          </a:p>
          <a:p>
            <a:pPr algn="ctr"/>
            <a:endParaRPr lang="en-GB" sz="3600" dirty="0">
              <a:solidFill>
                <a:schemeClr val="tx1">
                  <a:lumMod val="50000"/>
                </a:schemeClr>
              </a:solidFill>
              <a:latin typeface="Lucida Handwriting" panose="03010101010101010101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332656"/>
            <a:ext cx="8780591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Our Father, 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Who art in heaven, 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Hallowed be thy name. 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Thy kingdom come, 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Thy will be done, on earth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As it is in heaven. </a:t>
            </a: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Give us this day our daily bread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And forgive us our trespasses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As we forgive those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Who trespass against us. </a:t>
            </a: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And lead us not into temptation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But deliver us from evil. </a:t>
            </a:r>
          </a:p>
          <a:p>
            <a:pPr algn="ctr"/>
            <a:r>
              <a:rPr lang="en-GB" sz="28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Amen. </a:t>
            </a: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pPr algn="ctr"/>
            <a:endParaRPr lang="en-GB" sz="2800" dirty="0">
              <a:solidFill>
                <a:schemeClr val="tx1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885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332656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u="sng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Going Forth:</a:t>
            </a:r>
          </a:p>
        </p:txBody>
      </p:sp>
      <p:sp>
        <p:nvSpPr>
          <p:cNvPr id="4" name="AutoShape 2" descr="Image result for zacchae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043608" y="1193391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As we finish our Collective Worship this afternoon, let us remember that we must think before we choose to say or do things.</a:t>
            </a:r>
          </a:p>
          <a:p>
            <a:pPr algn="ctr"/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 </a:t>
            </a:r>
          </a:p>
          <a:p>
            <a:pPr algn="ctr"/>
            <a:r>
              <a:rPr lang="en-GB" sz="3200" dirty="0">
                <a:solidFill>
                  <a:schemeClr val="tx1">
                    <a:lumMod val="50000"/>
                  </a:schemeClr>
                </a:solidFill>
                <a:latin typeface="Baskerville Old Face" panose="02020602080505020303" pitchFamily="18" charset="0"/>
              </a:rPr>
              <a:t>Let us say our home time prayer together.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1115616" y="6021288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95000"/>
                  </a:schemeClr>
                </a:solidFill>
                <a:latin typeface="Baskerville Old Face" panose="02020602080505020303" pitchFamily="18" charset="0"/>
              </a:rPr>
              <a:t>In the name of the Father, and of the Son, and of the Holy Spirit. Amen.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779" y="4077072"/>
            <a:ext cx="183832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14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Image result for forgivene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908720"/>
            <a:ext cx="3960440" cy="502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19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342</Words>
  <Application>Microsoft Office PowerPoint</Application>
  <PresentationFormat>On-screen Show (4:3)</PresentationFormat>
  <Paragraphs>41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Baskerville Old Face</vt:lpstr>
      <vt:lpstr>Calibri</vt:lpstr>
      <vt:lpstr>Lucida Handwriting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Proctor</dc:creator>
  <cp:lastModifiedBy>J.Botham</cp:lastModifiedBy>
  <cp:revision>60</cp:revision>
  <cp:lastPrinted>2017-03-28T08:37:47Z</cp:lastPrinted>
  <dcterms:created xsi:type="dcterms:W3CDTF">2015-03-21T15:33:20Z</dcterms:created>
  <dcterms:modified xsi:type="dcterms:W3CDTF">2020-01-10T10:10:49Z</dcterms:modified>
</cp:coreProperties>
</file>